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  <a:srgbClr val="996633"/>
    <a:srgbClr val="6D6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372" autoAdjust="0"/>
  </p:normalViewPr>
  <p:slideViewPr>
    <p:cSldViewPr snapToGrid="0">
      <p:cViewPr varScale="1">
        <p:scale>
          <a:sx n="93" d="100"/>
          <a:sy n="93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67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E3CEC-426C-4ADD-8F50-63F2F817F09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80F3-97C1-4C7C-A848-C316ACA61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0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E5AED-35B4-4876-AA37-0BA71FF0ACF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71473-8B05-4B19-A0F3-BDF55DB5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2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1473-8B05-4B19-A0F3-BDF55DB5A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1473-8B05-4B19-A0F3-BDF55DB5AF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6347" y="85921"/>
            <a:ext cx="802030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39975" y="3516894"/>
            <a:ext cx="8637072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14763"/>
            <a:ext cx="12192000" cy="3043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00"/>
            <a:ext cx="2719447" cy="27194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6347" y="85921"/>
            <a:ext cx="802030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1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040" y="1221155"/>
            <a:ext cx="7132100" cy="10857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>
                <a:latin typeface="Century Schoolbook" panose="02040604050505020304" pitchFamily="18" charset="0"/>
              </a:rPr>
              <a:t>Pastry-making </a:t>
            </a:r>
            <a:r>
              <a:rPr lang="en-US" sz="5600" dirty="0" err="1">
                <a:latin typeface="Century Schoolbook" panose="02040604050505020304" pitchFamily="18" charset="0"/>
              </a:rPr>
              <a:t>cLASS</a:t>
            </a:r>
            <a:r>
              <a:rPr lang="en-US" sz="5600" dirty="0">
                <a:latin typeface="Century Schoolbook" panose="020406040505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11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9123" y="1509735"/>
            <a:ext cx="9933754" cy="923330"/>
          </a:xfrm>
          <a:prstGeom prst="rect">
            <a:avLst/>
          </a:prstGeom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7 attendees per class  -   3-hour class on Saturday</a:t>
            </a:r>
          </a:p>
          <a:p>
            <a:endParaRPr lang="fr-FR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850" y="4109487"/>
            <a:ext cx="12012927" cy="2667724"/>
            <a:chOff x="77666" y="3951904"/>
            <a:chExt cx="12012927" cy="26677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66" y="3953820"/>
              <a:ext cx="2751503" cy="2658173"/>
            </a:xfrm>
            <a:prstGeom prst="rect">
              <a:avLst/>
            </a:prstGeom>
          </p:spPr>
        </p:pic>
        <p:pic>
          <p:nvPicPr>
            <p:cNvPr id="1026" name="Picture 2" descr="https://www.patisseries-lac.com/themes/lac/assets/img/maisonlac/lac-chocolatier-pascal-la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759" y="3951904"/>
              <a:ext cx="2798834" cy="2651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ucune description de photo disponible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9759" y="3959712"/>
              <a:ext cx="3172856" cy="265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B13CA6-F667-463C-AC4F-97F53896BF66}"/>
              </a:ext>
            </a:extLst>
          </p:cNvPr>
          <p:cNvSpPr/>
          <p:nvPr/>
        </p:nvSpPr>
        <p:spPr>
          <a:xfrm>
            <a:off x="176145" y="512160"/>
            <a:ext cx="11651596" cy="830997"/>
          </a:xfrm>
          <a:prstGeom prst="rect">
            <a:avLst/>
          </a:prstGeom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ctr"/>
            <a:endParaRPr lang="fr-FR" sz="2400" i="1" dirty="0">
              <a:solidFill>
                <a:srgbClr val="CC66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b="1" i="1" dirty="0"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Priority given to employees who never registered to a cooking class.</a:t>
            </a:r>
            <a:endParaRPr lang="en-US" sz="2400" i="1" dirty="0">
              <a:solidFill>
                <a:srgbClr val="CC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4C050-E554-4700-B50A-48562393C965}"/>
              </a:ext>
            </a:extLst>
          </p:cNvPr>
          <p:cNvSpPr/>
          <p:nvPr/>
        </p:nvSpPr>
        <p:spPr>
          <a:xfrm>
            <a:off x="2932668" y="4196566"/>
            <a:ext cx="2962302" cy="2477601"/>
          </a:xfrm>
          <a:prstGeom prst="rect">
            <a:avLst/>
          </a:prstGeom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fr-FR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LAC La Trinité</a:t>
            </a:r>
          </a:p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113, route de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Laghet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06340 La Trinité, France</a:t>
            </a:r>
          </a:p>
          <a:p>
            <a:endParaRPr lang="fr-F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B74236-D2D2-496F-AB01-B04B84CDC139}"/>
              </a:ext>
            </a:extLst>
          </p:cNvPr>
          <p:cNvSpPr/>
          <p:nvPr/>
        </p:nvSpPr>
        <p:spPr>
          <a:xfrm>
            <a:off x="69850" y="2597437"/>
            <a:ext cx="11651596" cy="830997"/>
          </a:xfrm>
          <a:prstGeom prst="rect">
            <a:avLst/>
          </a:prstGeom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ctr"/>
            <a:endParaRPr lang="fr-FR" sz="2400" i="1" dirty="0">
              <a:solidFill>
                <a:srgbClr val="CC66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75 euros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euros après subvention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Sofun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0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03384"/>
            <a:ext cx="6682153" cy="1318847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Berlin Sans FB" panose="020E0602020502020306" pitchFamily="34" charset="0"/>
              </a:rPr>
              <a:t>NOT INCLUDED:</a:t>
            </a:r>
            <a:br>
              <a:rPr lang="en-US" sz="4800" dirty="0">
                <a:latin typeface="Berlin Sans FB" panose="020E0602020502020306" pitchFamily="34" charset="0"/>
              </a:rPr>
            </a:br>
            <a:r>
              <a:rPr lang="en-US" sz="4800" dirty="0">
                <a:latin typeface="Berlin Sans FB" panose="020E0602020502020306" pitchFamily="34" charset="0"/>
              </a:rPr>
              <a:t>- Transport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1039450" y="951522"/>
            <a:ext cx="10410087" cy="1406770"/>
          </a:xfrm>
          <a:prstGeom prst="rect">
            <a:avLst/>
          </a:prstGeom>
          <a:solidFill>
            <a:schemeClr val="bg2">
              <a:lumMod val="75000"/>
              <a:alpha val="1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box of 10 chocolates offered at the end of the class </a:t>
            </a:r>
          </a:p>
        </p:txBody>
      </p:sp>
    </p:spTree>
    <p:extLst>
      <p:ext uri="{BB962C8B-B14F-4D97-AF65-F5344CB8AC3E}">
        <p14:creationId xmlns:p14="http://schemas.microsoft.com/office/powerpoint/2010/main" val="14638693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167</TotalTime>
  <Words>64</Words>
  <Application>Microsoft Office PowerPoint</Application>
  <PresentationFormat>Widescreen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Berlin Sans FB</vt:lpstr>
      <vt:lpstr>Calibri</vt:lpstr>
      <vt:lpstr>Century Schoolbook</vt:lpstr>
      <vt:lpstr>Gill Sans MT</vt:lpstr>
      <vt:lpstr>Times New Roman</vt:lpstr>
      <vt:lpstr>Gallery</vt:lpstr>
      <vt:lpstr>Pastry-making cLASS </vt:lpstr>
      <vt:lpstr>PowerPoint Presentation</vt:lpstr>
      <vt:lpstr>NOT INCLUDED: - Transport</vt:lpstr>
    </vt:vector>
  </TitlesOfParts>
  <Company>SBM Offshore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Pastry</dc:title>
  <dc:creator>Adele, Laureen</dc:creator>
  <cp:lastModifiedBy>Adele, Laureen</cp:lastModifiedBy>
  <cp:revision>41</cp:revision>
  <dcterms:created xsi:type="dcterms:W3CDTF">2020-12-03T14:01:38Z</dcterms:created>
  <dcterms:modified xsi:type="dcterms:W3CDTF">2022-04-28T12:56:33Z</dcterms:modified>
</cp:coreProperties>
</file>